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71" r:id="rId4"/>
    <p:sldId id="259" r:id="rId5"/>
    <p:sldId id="260" r:id="rId6"/>
    <p:sldId id="261" r:id="rId7"/>
    <p:sldId id="263" r:id="rId8"/>
    <p:sldId id="264" r:id="rId9"/>
    <p:sldId id="266" r:id="rId10"/>
    <p:sldId id="269" r:id="rId11"/>
    <p:sldId id="268" r:id="rId12"/>
    <p:sldId id="267" r:id="rId13"/>
    <p:sldId id="270" r:id="rId1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hthoe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hthoe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hthoe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hthoe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Afgeronde rechthoe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Afgeronde rechthoe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hthoe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F2751D4-3539-4D38-BB63-851D8D6C429D}" type="datetimeFigureOut">
              <a:rPr lang="nl-NL" smtClean="0"/>
              <a:t>1-2-2021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nl-NL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51D4-3539-4D38-BB63-851D8D6C429D}" type="datetimeFigureOut">
              <a:rPr lang="nl-NL" smtClean="0"/>
              <a:t>1-2-2021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51D4-3539-4D38-BB63-851D8D6C429D}" type="datetimeFigureOut">
              <a:rPr lang="nl-NL" smtClean="0"/>
              <a:t>1-2-2021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51D4-3539-4D38-BB63-851D8D6C429D}" type="datetimeFigureOut">
              <a:rPr lang="nl-NL" smtClean="0"/>
              <a:t>1-2-2021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51D4-3539-4D38-BB63-851D8D6C429D}" type="datetimeFigureOut">
              <a:rPr lang="nl-NL" smtClean="0"/>
              <a:t>1-2-2021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51D4-3539-4D38-BB63-851D8D6C429D}" type="datetimeFigureOut">
              <a:rPr lang="nl-NL" smtClean="0"/>
              <a:t>1-2-2021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26" name="Tijdelijke aanduiding voor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F2751D4-3539-4D38-BB63-851D8D6C429D}" type="datetimeFigureOut">
              <a:rPr lang="nl-NL" smtClean="0"/>
              <a:t>1-2-2021</a:t>
            </a:fld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  <p:sp>
        <p:nvSpPr>
          <p:cNvPr id="28" name="Tijdelijke aanduiding voor voettekst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F2751D4-3539-4D38-BB63-851D8D6C429D}" type="datetimeFigureOut">
              <a:rPr lang="nl-NL" smtClean="0"/>
              <a:t>1-2-2021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51D4-3539-4D38-BB63-851D8D6C429D}" type="datetimeFigureOut">
              <a:rPr lang="nl-NL" smtClean="0"/>
              <a:t>1-2-2021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51D4-3539-4D38-BB63-851D8D6C429D}" type="datetimeFigureOut">
              <a:rPr lang="nl-NL" smtClean="0"/>
              <a:t>1-2-2021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51D4-3539-4D38-BB63-851D8D6C429D}" type="datetimeFigureOut">
              <a:rPr lang="nl-NL" smtClean="0"/>
              <a:t>1-2-2021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hoe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hthoe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hthoe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hthoe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hoe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Afgeronde rechthoe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Afgeronde rechthoe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hthoe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hthoe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hthoe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hthoe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hthoe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hthoe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/>
              <a:t>Klik om de modelstijlen te bewerken</a:t>
            </a:r>
          </a:p>
          <a:p>
            <a:pPr lvl="1" eaLnBrk="1" latinLnBrk="0" hangingPunct="1"/>
            <a:r>
              <a:rPr kumimoji="0" lang="nl-NL"/>
              <a:t>Tweede niveau</a:t>
            </a:r>
          </a:p>
          <a:p>
            <a:pPr lvl="2" eaLnBrk="1" latinLnBrk="0" hangingPunct="1"/>
            <a:r>
              <a:rPr kumimoji="0" lang="nl-NL"/>
              <a:t>Derde niveau</a:t>
            </a:r>
          </a:p>
          <a:p>
            <a:pPr lvl="3" eaLnBrk="1" latinLnBrk="0" hangingPunct="1"/>
            <a:r>
              <a:rPr kumimoji="0" lang="nl-NL"/>
              <a:t>Vierde niveau</a:t>
            </a:r>
          </a:p>
          <a:p>
            <a:pPr lvl="4" eaLnBrk="1" latinLnBrk="0" hangingPunct="1"/>
            <a:r>
              <a:rPr kumimoji="0" lang="nl-NL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F2751D4-3539-4D38-BB63-851D8D6C429D}" type="datetimeFigureOut">
              <a:rPr lang="nl-NL" smtClean="0"/>
              <a:t>1-2-2021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8PBWnvSOLw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ptable.com/?lang=n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hooltv.nl/video/ionbinding-plus-min-plus-min-plus-min-plus-min-levert-een-stevig-geheel/#q=categorie%3A%22Techniek%20en%20exact%22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Scheikunde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367" y="476672"/>
            <a:ext cx="7772400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4580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844824"/>
            <a:ext cx="6425994" cy="3956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8340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Molecuulformule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https://www.youtube.com/watch?v=c8PBWnvSOLw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84700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Reactie vergelijking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132856"/>
            <a:ext cx="6243587" cy="434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4895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Maak de opdrachten bij Periodiek Systeem. </a:t>
            </a:r>
          </a:p>
        </p:txBody>
      </p:sp>
    </p:spTree>
    <p:extLst>
      <p:ext uri="{BB962C8B-B14F-4D97-AF65-F5344CB8AC3E}">
        <p14:creationId xmlns:p14="http://schemas.microsoft.com/office/powerpoint/2010/main" val="1182249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Onderwerpen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Bouw van stoffen</a:t>
            </a:r>
          </a:p>
          <a:p>
            <a:r>
              <a:rPr lang="nl-NL" b="1" dirty="0"/>
              <a:t>Periodiek systeem</a:t>
            </a:r>
          </a:p>
          <a:p>
            <a:r>
              <a:rPr lang="nl-NL" dirty="0"/>
              <a:t>Zuren en Base</a:t>
            </a:r>
          </a:p>
          <a:p>
            <a:r>
              <a:rPr lang="nl-NL" dirty="0"/>
              <a:t>Bemesting</a:t>
            </a:r>
          </a:p>
          <a:p>
            <a:pPr marL="109728" indent="0">
              <a:buNone/>
            </a:pP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270269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40CE56-F1FF-4A42-A1C5-68BD2B0AC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het Periodiek Systeem?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CFDEEC-D36C-4B5E-B375-F714F397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Een overzicht van alle bekende atomen in de hele wereld en daarbuiten!</a:t>
            </a:r>
          </a:p>
          <a:p>
            <a:endParaRPr lang="nl-NL" dirty="0"/>
          </a:p>
          <a:p>
            <a:r>
              <a:rPr lang="nl-NL" dirty="0"/>
              <a:t>Deze atomen zijn de bouwstenen van </a:t>
            </a:r>
            <a:r>
              <a:rPr lang="nl-NL" i="1" dirty="0"/>
              <a:t>alle</a:t>
            </a:r>
            <a:r>
              <a:rPr lang="nl-NL" dirty="0"/>
              <a:t> moleculen en dus van </a:t>
            </a:r>
            <a:r>
              <a:rPr lang="nl-NL" i="1" dirty="0"/>
              <a:t>alle</a:t>
            </a:r>
            <a:r>
              <a:rPr lang="nl-NL" dirty="0"/>
              <a:t> stoffen. </a:t>
            </a:r>
          </a:p>
          <a:p>
            <a:endParaRPr lang="nl-NL" dirty="0"/>
          </a:p>
          <a:p>
            <a:r>
              <a:rPr lang="nl-NL" dirty="0"/>
              <a:t>Elk element heeft een eigen afkorting, bestaande uit een hoofdletter met evt. een kleine letter, bijv. Ca (calcium).</a:t>
            </a:r>
          </a:p>
        </p:txBody>
      </p:sp>
    </p:spTree>
    <p:extLst>
      <p:ext uri="{BB962C8B-B14F-4D97-AF65-F5344CB8AC3E}">
        <p14:creationId xmlns:p14="http://schemas.microsoft.com/office/powerpoint/2010/main" val="2764274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Periodieksysteem</a:t>
            </a:r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28" y="2564904"/>
            <a:ext cx="8229600" cy="318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684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Periodieksysteem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https://www.ptable.com/?lang=nl</a:t>
            </a:r>
            <a:endParaRPr lang="nl-NL" dirty="0"/>
          </a:p>
          <a:p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924944"/>
            <a:ext cx="2952328" cy="3010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0943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Ionen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249424"/>
            <a:ext cx="4474840" cy="4325112"/>
          </a:xfrm>
        </p:spPr>
        <p:txBody>
          <a:bodyPr/>
          <a:lstStyle/>
          <a:p>
            <a:r>
              <a:rPr lang="nl-NL" dirty="0"/>
              <a:t>Geladen deeltjes</a:t>
            </a:r>
          </a:p>
          <a:p>
            <a:endParaRPr lang="nl-NL" dirty="0"/>
          </a:p>
          <a:p>
            <a:r>
              <a:rPr lang="nl-NL" dirty="0"/>
              <a:t>Geladen deeltjes trekken elkaar aan, omdat…</a:t>
            </a:r>
          </a:p>
          <a:p>
            <a:endParaRPr lang="nl-NL" dirty="0"/>
          </a:p>
          <a:p>
            <a:pPr marL="109728" indent="0">
              <a:buNone/>
            </a:pPr>
            <a:r>
              <a:rPr lang="nl-NL" dirty="0"/>
              <a:t>alle stoffen neutraal   willen zijn!</a:t>
            </a:r>
          </a:p>
          <a:p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916832"/>
            <a:ext cx="1276350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4349" y="1916831"/>
            <a:ext cx="1087000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3475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werkt die lading?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Atoom</a:t>
            </a:r>
          </a:p>
          <a:p>
            <a:pPr lvl="1"/>
            <a:r>
              <a:rPr lang="nl-NL" dirty="0"/>
              <a:t>Elektronen (lading)</a:t>
            </a:r>
          </a:p>
          <a:p>
            <a:pPr lvl="1"/>
            <a:r>
              <a:rPr lang="nl-NL" dirty="0"/>
              <a:t>Protonen</a:t>
            </a:r>
          </a:p>
          <a:p>
            <a:pPr lvl="1"/>
            <a:r>
              <a:rPr lang="nl-NL" dirty="0"/>
              <a:t>Neutronen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1" y="2492896"/>
            <a:ext cx="4042449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2448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Filmpje </a:t>
            </a:r>
            <a:r>
              <a:rPr lang="nl-NL" dirty="0" err="1"/>
              <a:t>ionbinding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http://www.schooltv.nl/video/ionbinding-plus-min-plus-min-plus-min-plus-min-levert-een-stevig-geheel/#q=categorie%3A%22Techniek%20en%20exact%22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311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Molecuulformule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CH4</a:t>
            </a:r>
          </a:p>
          <a:p>
            <a:r>
              <a:rPr lang="nl-NL" dirty="0"/>
              <a:t>P2O2</a:t>
            </a:r>
          </a:p>
          <a:p>
            <a:r>
              <a:rPr lang="nl-NL" dirty="0"/>
              <a:t>NH3</a:t>
            </a:r>
          </a:p>
          <a:p>
            <a:r>
              <a:rPr lang="nl-NL" dirty="0" err="1"/>
              <a:t>MgO</a:t>
            </a:r>
            <a:endParaRPr lang="nl-NL" dirty="0"/>
          </a:p>
          <a:p>
            <a:endParaRPr lang="nl-NL" dirty="0"/>
          </a:p>
          <a:p>
            <a:r>
              <a:rPr lang="nl-NL" dirty="0" err="1"/>
              <a:t>NaCl</a:t>
            </a:r>
            <a:endParaRPr lang="nl-NL" dirty="0"/>
          </a:p>
          <a:p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132856"/>
            <a:ext cx="5446312" cy="3384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72322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172</TotalTime>
  <Words>167</Words>
  <Application>Microsoft Office PowerPoint</Application>
  <PresentationFormat>Diavoorstelling (4:3)</PresentationFormat>
  <Paragraphs>40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7" baseType="lpstr">
      <vt:lpstr>Georgia</vt:lpstr>
      <vt:lpstr>Trebuchet MS</vt:lpstr>
      <vt:lpstr>Wingdings 2</vt:lpstr>
      <vt:lpstr>Urban</vt:lpstr>
      <vt:lpstr>Scheikunde</vt:lpstr>
      <vt:lpstr>Onderwerpen</vt:lpstr>
      <vt:lpstr>Wat is het Periodiek Systeem?</vt:lpstr>
      <vt:lpstr>Periodieksysteem</vt:lpstr>
      <vt:lpstr>Periodieksysteem</vt:lpstr>
      <vt:lpstr>Ionen</vt:lpstr>
      <vt:lpstr>Hoe werkt die lading?</vt:lpstr>
      <vt:lpstr>Filmpje ionbinding</vt:lpstr>
      <vt:lpstr>Molecuulformule</vt:lpstr>
      <vt:lpstr>PowerPoint-presentatie</vt:lpstr>
      <vt:lpstr>Molecuulformule</vt:lpstr>
      <vt:lpstr>Reactie vergelijking</vt:lpstr>
      <vt:lpstr>Opdrachten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Scheikunde</dc:title>
  <dc:creator>Leny Janssen</dc:creator>
  <cp:lastModifiedBy>Hannie Kwant - van der Hulst</cp:lastModifiedBy>
  <cp:revision>24</cp:revision>
  <dcterms:created xsi:type="dcterms:W3CDTF">2017-01-09T10:51:57Z</dcterms:created>
  <dcterms:modified xsi:type="dcterms:W3CDTF">2021-02-01T18:35:33Z</dcterms:modified>
</cp:coreProperties>
</file>